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9590" y="237744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Хореографический ансамбль «Сармат» МБУДДТ Пригородного района</a:t>
            </a:r>
            <a:endParaRPr lang="ru-RU" sz="4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86" y="1518634"/>
            <a:ext cx="5179094" cy="5179094"/>
          </a:xfrm>
        </p:spPr>
      </p:pic>
    </p:spTree>
    <p:extLst>
      <p:ext uri="{BB962C8B-B14F-4D97-AF65-F5344CB8AC3E}">
        <p14:creationId xmlns:p14="http://schemas.microsoft.com/office/powerpoint/2010/main" val="488365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7740" y="533958"/>
            <a:ext cx="9456871" cy="128089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Ансамбль «Сармат» образован в 2003 году. Сегодня в ансамбле занимается более 100 детей, в возрасте от 5 до 18 лет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236" y="1583027"/>
            <a:ext cx="8703375" cy="4895649"/>
          </a:xfrm>
        </p:spPr>
      </p:pic>
    </p:spTree>
    <p:extLst>
      <p:ext uri="{BB962C8B-B14F-4D97-AF65-F5344CB8AC3E}">
        <p14:creationId xmlns:p14="http://schemas.microsoft.com/office/powerpoint/2010/main" val="899778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969" y="425328"/>
            <a:ext cx="4170908" cy="233112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Обучающиеся ансамбля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занимаются по дополнительной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образовательной программе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разработанной руководителем: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Гаглоевой Дианы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Татаркановны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" b="14465"/>
          <a:stretch/>
        </p:blipFill>
        <p:spPr>
          <a:xfrm>
            <a:off x="7707899" y="173536"/>
            <a:ext cx="3596205" cy="6446980"/>
          </a:xfrm>
        </p:spPr>
      </p:pic>
    </p:spTree>
    <p:extLst>
      <p:ext uri="{BB962C8B-B14F-4D97-AF65-F5344CB8AC3E}">
        <p14:creationId xmlns:p14="http://schemas.microsoft.com/office/powerpoint/2010/main" val="1823253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Воспитанники ансамбля занимаются учебной работой, изучая основы классического, народного и современного танца.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593" y="1969475"/>
            <a:ext cx="4492452" cy="4492452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102" y="1951873"/>
            <a:ext cx="4510054" cy="4510054"/>
          </a:xfrm>
        </p:spPr>
      </p:pic>
    </p:spTree>
    <p:extLst>
      <p:ext uri="{BB962C8B-B14F-4D97-AF65-F5344CB8AC3E}">
        <p14:creationId xmlns:p14="http://schemas.microsoft.com/office/powerpoint/2010/main" val="2046859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репертуаре ансамбля более 15-ти танцевальных постановок в жанре народного, эстрадного и современного танца.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321" y="1578420"/>
            <a:ext cx="5435065" cy="4076299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2498321" y="5752122"/>
            <a:ext cx="5435065" cy="983529"/>
          </a:xfrm>
        </p:spPr>
        <p:txBody>
          <a:bodyPr/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Эти танцы используются в различных мероприятиях ДДТ и районных мероприятий.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6" b="11920"/>
          <a:stretch/>
        </p:blipFill>
        <p:spPr>
          <a:xfrm>
            <a:off x="8520903" y="1578420"/>
            <a:ext cx="2983708" cy="5017482"/>
          </a:xfrm>
        </p:spPr>
      </p:pic>
    </p:spTree>
    <p:extLst>
      <p:ext uri="{BB962C8B-B14F-4D97-AF65-F5344CB8AC3E}">
        <p14:creationId xmlns:p14="http://schemas.microsoft.com/office/powerpoint/2010/main" val="2068842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7650" y="2549525"/>
            <a:ext cx="4645002" cy="128089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Ансамбль активно принимает участие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различных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естивалях, конкурсах и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имеет звание дипломанта и лауреата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Российского и международного конкурса.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0" y="1973263"/>
            <a:ext cx="3992563" cy="576262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87"/>
          <a:stretch/>
        </p:blipFill>
        <p:spPr>
          <a:xfrm>
            <a:off x="7986970" y="277516"/>
            <a:ext cx="3230528" cy="6174800"/>
          </a:xfrm>
        </p:spPr>
      </p:pic>
    </p:spTree>
    <p:extLst>
      <p:ext uri="{BB962C8B-B14F-4D97-AF65-F5344CB8AC3E}">
        <p14:creationId xmlns:p14="http://schemas.microsoft.com/office/powerpoint/2010/main" val="2477118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Ансамбль «Сармат» живёт интересной и разнообразной деятельностью. В 2021 году старшая группа ансамбля победила в городе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Черкеск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 международном фестивале искусств «Сохраняя вековые традиции»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 b="6595"/>
          <a:stretch/>
        </p:blipFill>
        <p:spPr>
          <a:xfrm>
            <a:off x="6100506" y="1904998"/>
            <a:ext cx="2412165" cy="4858405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"/>
          <a:stretch/>
        </p:blipFill>
        <p:spPr>
          <a:xfrm>
            <a:off x="3873655" y="1904997"/>
            <a:ext cx="2226851" cy="4858405"/>
          </a:xfrm>
        </p:spPr>
      </p:pic>
    </p:spTree>
    <p:extLst>
      <p:ext uri="{BB962C8B-B14F-4D97-AF65-F5344CB8AC3E}">
        <p14:creationId xmlns:p14="http://schemas.microsoft.com/office/powerpoint/2010/main" val="3981673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9060" y="2135996"/>
            <a:ext cx="4754006" cy="2351686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Учащиеся ансамбля живут большой и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дружной семьёй. Родители, дети и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педагоги отдыхаем вместе,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играем вместе, гуляем вместе.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0" y="1973263"/>
            <a:ext cx="3992563" cy="576262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800350" y="2735577"/>
            <a:ext cx="2827718" cy="5762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9" b="9896"/>
          <a:stretch/>
        </p:blipFill>
        <p:spPr>
          <a:xfrm>
            <a:off x="2692914" y="285761"/>
            <a:ext cx="3399911" cy="6052157"/>
          </a:xfrm>
        </p:spPr>
      </p:pic>
    </p:spTree>
    <p:extLst>
      <p:ext uri="{BB962C8B-B14F-4D97-AF65-F5344CB8AC3E}">
        <p14:creationId xmlns:p14="http://schemas.microsoft.com/office/powerpoint/2010/main" val="3317353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0" y="1973263"/>
            <a:ext cx="3992563" cy="576262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2800350" y="2735577"/>
            <a:ext cx="2827718" cy="5762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7" b="35137"/>
          <a:stretch/>
        </p:blipFill>
        <p:spPr>
          <a:xfrm>
            <a:off x="2800350" y="186617"/>
            <a:ext cx="7323857" cy="540281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241" y="5775482"/>
            <a:ext cx="8606074" cy="855839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Ежегодно Ансамбль «Сармат» радует своих поклонников и родителей традиционным отчётным концертом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0489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105</TotalTime>
  <Words>134</Words>
  <Application>Microsoft Office PowerPoint</Application>
  <PresentationFormat>Широкоэкранный</PresentationFormat>
  <Paragraphs>17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Arial Narrow</vt:lpstr>
      <vt:lpstr>Century Gothic</vt:lpstr>
      <vt:lpstr>Wingdings 3</vt:lpstr>
      <vt:lpstr>Легкий дым</vt:lpstr>
      <vt:lpstr>Хореографический ансамбль «Сармат» МБУДДТ Пригородного района</vt:lpstr>
      <vt:lpstr>Ансамбль «Сармат» образован в 2003 году. Сегодня в ансамбле занимается более 100 детей, в возрасте от 5 до 18 лет</vt:lpstr>
      <vt:lpstr>Обучающиеся ансамбля занимаются по дополнительной образовательной программе разработанной руководителем: Гаглоевой Дианы Татаркановны</vt:lpstr>
      <vt:lpstr>Воспитанники ансамбля занимаются учебной работой, изучая основы классического, народного и современного танца.</vt:lpstr>
      <vt:lpstr>В репертуаре ансамбля более 15-ти танцевальных постановок в жанре народного, эстрадного и современного танца.</vt:lpstr>
      <vt:lpstr>Ансамбль активно принимает участие в различных фестивалях, конкурсах и имеет звание дипломанта и лауреата Российского и международного конкурса.</vt:lpstr>
      <vt:lpstr>Ансамбль «Сармат» живёт интересной и разнообразной деятельностью. В 2021 году старшая группа ансамбля победила в городе Черкеск на международном фестивале искусств «Сохраняя вековые традиции»</vt:lpstr>
      <vt:lpstr>Учащиеся ансамбля живут большой и дружной семьёй. Родители, дети и педагоги отдыхаем вместе, играем вместе, гуляем вместе.</vt:lpstr>
      <vt:lpstr>Ежегодно Ансамбль «Сармат» радует своих поклонников и родителей традиционным отчётным концертом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Направление деятельности ансамбль «Сармат»</dc:title>
  <dc:creator>Pro Сармат</dc:creator>
  <cp:lastModifiedBy>Pro Сармат</cp:lastModifiedBy>
  <cp:revision>11</cp:revision>
  <dcterms:created xsi:type="dcterms:W3CDTF">2022-03-31T18:07:56Z</dcterms:created>
  <dcterms:modified xsi:type="dcterms:W3CDTF">2022-03-31T21:24:53Z</dcterms:modified>
</cp:coreProperties>
</file>