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1BD-6238-4417-B89D-6904E9B12F71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4581F-28DF-4607-81CD-90C075019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65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4581F-28DF-4607-81CD-90C075019E0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05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8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31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890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44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5026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8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16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73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17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3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3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39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1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76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6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5DE5A-1B83-4935-946D-B84C7FAC8A8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2CBEC3-11F6-43FC-8A01-70AC5F58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2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74638"/>
            <a:ext cx="9144000" cy="1611312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+mn-lt"/>
              </a:rPr>
              <a:t>Творческое объединение «Вдохновение»</a:t>
            </a:r>
            <a:endParaRPr lang="ru-RU" sz="48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9" y="1781174"/>
            <a:ext cx="9172576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87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75" y="428625"/>
            <a:ext cx="4948899" cy="1828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«Марафон талантов»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1.Слонов Ацамаз-1 место</a:t>
            </a:r>
            <a:br>
              <a:rPr lang="ru-RU" sz="2800" dirty="0" smtClean="0"/>
            </a:br>
            <a:r>
              <a:rPr lang="ru-RU" sz="2800" dirty="0" smtClean="0"/>
              <a:t>2.Гаглоева Мария-Гран при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97" y="111124"/>
            <a:ext cx="3105150" cy="414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116" y="2919411"/>
            <a:ext cx="2736056" cy="3762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6" y="2919411"/>
            <a:ext cx="2187175" cy="3762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55" y="2919411"/>
            <a:ext cx="2128838" cy="37846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51">
            <a:off x="8193454" y="4200319"/>
            <a:ext cx="18859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18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304241" cy="18954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«Золотая чайка».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Гаглоева Мария   -   1 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Годжиева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Салима  -  1 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Слонов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-     1 место.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505076"/>
            <a:ext cx="5437716" cy="3979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114558"/>
            <a:ext cx="3352801" cy="4220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4379203"/>
            <a:ext cx="3514726" cy="23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31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9725" y="4061520"/>
            <a:ext cx="4770966" cy="187642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«Красота души Кавказа»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Слонов  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 1 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Гаглоева Мария   -   1 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Икоева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Лана     -    2 место.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6" y="3251596"/>
            <a:ext cx="4229100" cy="2882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34" y="3251596"/>
            <a:ext cx="3294591" cy="2125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47625"/>
            <a:ext cx="4067175" cy="3124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47625"/>
            <a:ext cx="4229100" cy="3124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1" y="47625"/>
            <a:ext cx="2914649" cy="393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92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42316" cy="263842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 Новые  имена».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Гаглоева Дарья (Дебют).    -   2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Слонов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(патриот) -  1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Икоева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Лана (патриот.)  -    1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Годжиева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Салима (народ) – 1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Кочиева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Лиза  (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эстр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      -     2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Гаглоева Мария               -      1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Слонов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-      1 место.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-1"/>
            <a:ext cx="2921794" cy="3895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73" y="4597526"/>
            <a:ext cx="1657349" cy="2209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92" y="3939566"/>
            <a:ext cx="1602582" cy="2849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84" y="3501416"/>
            <a:ext cx="1888079" cy="3356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9" y="2670052"/>
            <a:ext cx="3460485" cy="1946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0173"/>
            <a:ext cx="1871663" cy="3327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" y="4648202"/>
            <a:ext cx="3099385" cy="17430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19" y="130173"/>
            <a:ext cx="3050600" cy="20499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19" y="2180157"/>
            <a:ext cx="3050600" cy="19252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83" y="4159994"/>
            <a:ext cx="2975041" cy="22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89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560" y="74024"/>
            <a:ext cx="5132916" cy="25812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Golden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Годжиева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Салима-  1 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Слонов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1 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(Дуэт)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Годжиева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Слонов </a:t>
            </a:r>
            <a:r>
              <a:rPr lang="ru-R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 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4.Икоева Лана </a:t>
            </a:r>
            <a:r>
              <a:rPr lang="ru-R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 место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Гаглоева Мария </a:t>
            </a:r>
            <a:r>
              <a:rPr lang="ru-R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0"/>
            <a:ext cx="2909888" cy="5173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51" y="676688"/>
            <a:ext cx="2373208" cy="3971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1" y="2624667"/>
            <a:ext cx="2268307" cy="3752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67" y="2662651"/>
            <a:ext cx="2089613" cy="3714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699" y="2662651"/>
            <a:ext cx="2050833" cy="37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4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34" y="161924"/>
            <a:ext cx="5666316" cy="240982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ряду с учебной частью, активно велась воспитательная </a:t>
            </a: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работа. На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зимних каникулах – 29 декабря учащиеся т/о «Вдохновение», посетили филиал Мариинского театра оперы и балета, где в канун Нового года была представлена опера для детей «Снежная королева». На весенних каникулах – 22 марта т/о вместе с родителями посетили лучший  кинотеатр нашей Республики «Алания </a:t>
            </a:r>
            <a:r>
              <a:rPr lang="ru-RU" sz="1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Синема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где от души вместе посмеялись и вместе поплакали. Посмотрели очень тёплый, душевный, семейный фильм «Чебурашка».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0"/>
            <a:ext cx="3981450" cy="2986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" y="2634454"/>
            <a:ext cx="2770716" cy="3671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3057525"/>
            <a:ext cx="4000500" cy="3000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2634454"/>
            <a:ext cx="2753322" cy="3671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57" y="1829197"/>
            <a:ext cx="2564344" cy="19232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57" y="3658394"/>
            <a:ext cx="2564344" cy="192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2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9734" y="85724"/>
            <a:ext cx="4704291" cy="299085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году выступила в качестве эксперта (жюри) в вокальной номинации, в конкурсах: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районном конкурсе - «Осетия, наш дом родной».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республиканском     -  «Великая Победа»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международном       -  «Золотая чайка».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655"/>
          <a:stretch/>
        </p:blipFill>
        <p:spPr>
          <a:xfrm>
            <a:off x="206374" y="3522351"/>
            <a:ext cx="3927862" cy="2859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23" y="3522351"/>
            <a:ext cx="3860770" cy="2859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4" y="200023"/>
            <a:ext cx="4308476" cy="3231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80" y="3516399"/>
            <a:ext cx="3820408" cy="28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8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5353" y="366465"/>
            <a:ext cx="4494741" cy="240982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мною был проведён в ДДТ республиканский семинар для педагогов дополнительного образования по теме:</a:t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музыкальных способностей обучающихся по вокальному искусству».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0"/>
            <a:ext cx="3967675" cy="2632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4" y="3375937"/>
            <a:ext cx="3872040" cy="2904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89" y="2919777"/>
            <a:ext cx="4284135" cy="3216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3" y="300767"/>
            <a:ext cx="3606800" cy="2705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73" y="2919777"/>
            <a:ext cx="3037177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21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059" y="180975"/>
            <a:ext cx="6361641" cy="1320800"/>
          </a:xfrm>
        </p:spPr>
        <p:txBody>
          <a:bodyPr/>
          <a:lstStyle/>
          <a:p>
            <a:r>
              <a:rPr lang="ru-RU" dirty="0" smtClean="0"/>
              <a:t>Приглашение на телевидение </a:t>
            </a:r>
            <a:r>
              <a:rPr lang="ru-RU" dirty="0" err="1" smtClean="0"/>
              <a:t>ГТРК»Алания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0" y="79375"/>
            <a:ext cx="4699000" cy="3524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8" y="1385887"/>
            <a:ext cx="3944408" cy="2958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9" y="3051175"/>
            <a:ext cx="2599796" cy="3473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48" y="3705225"/>
            <a:ext cx="23241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0517" y="690558"/>
            <a:ext cx="3811833" cy="890592"/>
          </a:xfrm>
        </p:spPr>
        <p:txBody>
          <a:bodyPr>
            <a:noAutofit/>
          </a:bodyPr>
          <a:lstStyle/>
          <a:p>
            <a:r>
              <a:rPr lang="ru-RU" b="1" dirty="0" smtClean="0"/>
              <a:t>«Мои награды»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50" y="1944692"/>
            <a:ext cx="3300376" cy="4741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930400"/>
            <a:ext cx="3537515" cy="4756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6" y="1930400"/>
            <a:ext cx="3556394" cy="47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3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0825"/>
            <a:ext cx="3818327" cy="167957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>«Синий платочек»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Икоева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Лана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место</a:t>
            </a:r>
            <a:b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Тедеева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Изаура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 место.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5" y="1665288"/>
            <a:ext cx="3720868" cy="47545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48" y="250825"/>
            <a:ext cx="3695700" cy="494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35" y="1184275"/>
            <a:ext cx="3358371" cy="4733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08" y="4775200"/>
            <a:ext cx="229442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5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70" y="257175"/>
            <a:ext cx="5493555" cy="17907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«Пусть всегда будет солнце»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Икоева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Лана        -  1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Гаглоева Мария  - 2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Годжиева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Салима – 2 место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Слонов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 3 место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57" y="4265562"/>
            <a:ext cx="4147404" cy="2382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72" y="2047875"/>
            <a:ext cx="3869550" cy="2176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511" y="171489"/>
            <a:ext cx="4416978" cy="2484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36" y="2732239"/>
            <a:ext cx="4416977" cy="26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8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9684" y="104774"/>
            <a:ext cx="5342466" cy="221932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 чего начинается родина»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1.Савлаева Амина   -  3 место</a:t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Алборова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Эмилия - 2 место</a:t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Слонов </a:t>
            </a:r>
            <a:r>
              <a:rPr lang="ru-RU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  1 место.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04774"/>
            <a:ext cx="3590925" cy="5095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652566"/>
            <a:ext cx="2393156" cy="3670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1227283"/>
            <a:ext cx="2710767" cy="50955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11" y="2652566"/>
            <a:ext cx="2474430" cy="367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45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1854" y="2105024"/>
            <a:ext cx="4323291" cy="186690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«Свирель </a:t>
            </a:r>
            <a:r>
              <a:rPr lang="ru-RU" b="1" dirty="0" err="1"/>
              <a:t>Ацамаза</a:t>
            </a:r>
            <a:r>
              <a:rPr lang="ru-RU" b="1" dirty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sz="1800" dirty="0"/>
              <a:t>1. </a:t>
            </a:r>
            <a:r>
              <a:rPr lang="ru-RU" sz="1800" dirty="0" err="1"/>
              <a:t>Алборова</a:t>
            </a:r>
            <a:r>
              <a:rPr lang="ru-RU" sz="1800" dirty="0"/>
              <a:t> Эмилия  -  1 место</a:t>
            </a:r>
            <a:br>
              <a:rPr lang="ru-RU" sz="1800" dirty="0"/>
            </a:br>
            <a:r>
              <a:rPr lang="ru-RU" sz="1800" dirty="0"/>
              <a:t>2. </a:t>
            </a:r>
            <a:r>
              <a:rPr lang="ru-RU" sz="1800" dirty="0" err="1"/>
              <a:t>Савлаева</a:t>
            </a:r>
            <a:r>
              <a:rPr lang="ru-RU" sz="1800" dirty="0"/>
              <a:t> Амина   -   2 место</a:t>
            </a:r>
            <a:br>
              <a:rPr lang="ru-RU" sz="1800" dirty="0"/>
            </a:br>
            <a:r>
              <a:rPr lang="ru-RU" sz="1800" dirty="0"/>
              <a:t>3. Веремеенко Вадим  - 2 место</a:t>
            </a:r>
            <a:br>
              <a:rPr lang="ru-RU" sz="1800" dirty="0"/>
            </a:br>
            <a:r>
              <a:rPr lang="ru-RU" sz="1800" dirty="0"/>
              <a:t>4. Дуэт (</a:t>
            </a:r>
            <a:r>
              <a:rPr lang="ru-RU" sz="1800" dirty="0" err="1"/>
              <a:t>Тедеева</a:t>
            </a:r>
            <a:r>
              <a:rPr lang="ru-RU" sz="1800" dirty="0"/>
              <a:t> и </a:t>
            </a:r>
            <a:r>
              <a:rPr lang="ru-RU" sz="1800" dirty="0" err="1"/>
              <a:t>Кочиева</a:t>
            </a:r>
            <a:r>
              <a:rPr lang="ru-RU" sz="1800" dirty="0"/>
              <a:t>) – 1 место</a:t>
            </a:r>
            <a:br>
              <a:rPr lang="ru-RU" sz="1800" dirty="0"/>
            </a:br>
            <a:r>
              <a:rPr lang="ru-RU" sz="1800" dirty="0"/>
              <a:t>5. </a:t>
            </a:r>
            <a:r>
              <a:rPr lang="ru-RU" sz="1800" dirty="0" err="1"/>
              <a:t>Анс</a:t>
            </a:r>
            <a:r>
              <a:rPr lang="ru-RU" sz="1800" dirty="0"/>
              <a:t>. «Вдохновение».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1268"/>
            <a:ext cx="2971800" cy="2228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95" y="3278591"/>
            <a:ext cx="4605867" cy="2590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45" y="207558"/>
            <a:ext cx="3953528" cy="2886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0"/>
            <a:ext cx="3876145" cy="2215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4220421"/>
            <a:ext cx="3476625" cy="21075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461725"/>
            <a:ext cx="2879745" cy="16220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4320366"/>
            <a:ext cx="3343275" cy="20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72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3406" y="72050"/>
            <a:ext cx="4780491" cy="180022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«Музыкальные россыпи»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Икоева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Лана   -   1 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Слонов </a:t>
            </a:r>
            <a:r>
              <a:rPr lang="ru-R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 место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Гаглоева Мария – 2 место.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6" y="4265601"/>
            <a:ext cx="4251073" cy="2516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22" y="1956179"/>
            <a:ext cx="4279578" cy="2254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06" y="4265600"/>
            <a:ext cx="3973119" cy="2516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10"/>
            <a:ext cx="2513406" cy="3480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65" y="91710"/>
            <a:ext cx="2563678" cy="35422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733" y="723387"/>
            <a:ext cx="2107646" cy="294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2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5480" y="962024"/>
            <a:ext cx="5009091" cy="178117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«Дорога к успеху».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Годжиева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Салима  -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113818"/>
            <a:ext cx="4697354" cy="66679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13" y="2085974"/>
            <a:ext cx="3480912" cy="45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9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5532966" cy="160972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«Хрустальные звёздочки».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Савлаева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Амина   -   1 место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Веремеенко Вадим  - 1 место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4" y="2365696"/>
            <a:ext cx="4511369" cy="3006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89" y="3777972"/>
            <a:ext cx="4678785" cy="2984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2577"/>
            <a:ext cx="4551463" cy="34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5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5784" y="136713"/>
            <a:ext cx="4742391" cy="224790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«Новогодние огни»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Слонов </a:t>
            </a:r>
            <a:r>
              <a:rPr lang="ru-RU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  1 место.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Сияние Кавказа»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Слонов </a:t>
            </a:r>
            <a:r>
              <a:rPr lang="ru-RU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Ацамаз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  1 место.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71" y="2384614"/>
            <a:ext cx="2783895" cy="3934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34" y="2384614"/>
            <a:ext cx="2759360" cy="3920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42" y="2384615"/>
            <a:ext cx="2867025" cy="3920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5" y="50800"/>
            <a:ext cx="3180820" cy="42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0058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</TotalTime>
  <Words>197</Words>
  <Application>Microsoft Office PowerPoint</Application>
  <PresentationFormat>Широкоэкранный</PresentationFormat>
  <Paragraphs>20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 3</vt:lpstr>
      <vt:lpstr>Грань</vt:lpstr>
      <vt:lpstr>Творческое объединение «Вдохновение»</vt:lpstr>
      <vt:lpstr>«Синий платочек» 1. Икоева Лана - 1 место 2. Тедеева Изаура – 2 место. </vt:lpstr>
      <vt:lpstr>«Пусть всегда будет солнце»  1. Икоева Лана        -  1 место 2. Гаглоева Мария  - 2 место 3. Годжиева Салима – 2 место 4. Слонов Ацамаз  -  3 место  </vt:lpstr>
      <vt:lpstr>«С чего начинается родина»  1.Савлаева Амина   -  3 место 2. Алборова Эмилия - 2 место 3. Слонов Ацамаз   -   1 место. </vt:lpstr>
      <vt:lpstr>«Свирель Ацамаза» 1. Алборова Эмилия  -  1 место 2. Савлаева Амина   -   2 место 3. Веремеенко Вадим  - 2 место 4. Дуэт (Тедеева и Кочиева) – 1 место 5. Анс. «Вдохновение». </vt:lpstr>
      <vt:lpstr>«Музыкальные россыпи» 1. Икоева Лана   -   1 место 2. Слонов Ацамаз – 1 место 3. Гаглоева Мария – 2 место. </vt:lpstr>
      <vt:lpstr> «Дорога к успеху». 1. Годжиева Салима  - 2 место.</vt:lpstr>
      <vt:lpstr>«Хрустальные звёздочки». 1. Савлаева Амина   -   1 место 2. Веремеенко Вадим  - 1 место</vt:lpstr>
      <vt:lpstr>«Новогодние огни» 1. Слонов Ацамаз   -   1 место. «Сияние Кавказа» 1. Слонов Ацамаз   -   1 место.</vt:lpstr>
      <vt:lpstr>«Марафон талантов»  1.Слонов Ацамаз-1 место 2.Гаглоева Мария-Гран при </vt:lpstr>
      <vt:lpstr>«Золотая чайка». 1. Гаглоева Мария   -   1 место 2. Годжиева Салима  -  1 место 3. Слонов Ацамаз    -     1 место. </vt:lpstr>
      <vt:lpstr>«Красота души Кавказа» 1. Слонов   Ацамаз   -  1 место 2. Гаглоева Мария   -   1 место 3. Икоева    Лана     -    2 место. </vt:lpstr>
      <vt:lpstr>« Новые  имена».  1. Гаглоева Дарья (Дебют).    -   2 место 2. Слонов Ацамаз (патриот) -  1 место 3. Икоева Лана (патриот.)  -    1 место 4. Годжиева Салима (народ) – 1 место 5. Кочиева Лиза  (эстр.)       -     2 место 6. Гаглоева Мария               -      1 место 7. Слонов Ацамаз                 -      1 место. </vt:lpstr>
      <vt:lpstr>«Golden Star» 1. Годжиева Салима-  1 место 2. Слонов Ацамаз -  1 место 3. (Дуэт) Годжиева – Слонов - 1 место 4.Икоева Лана – 2 место 5. Гаглоева Мария  - 3 место. </vt:lpstr>
      <vt:lpstr>На ряду с учебной частью, активно велась воспитательная работа. На зимних каникулах – 29 декабря учащиеся т/о «Вдохновение», посетили филиал Мариинского театра оперы и балета, где в канун Нового года была представлена опера для детей «Снежная королева». На весенних каникулах – 22 марта т/о вместе с родителями посетили лучший  кинотеатр нашей Республики «Алания Синема», где от души вместе посмеялись и вместе поплакали. Посмотрели очень тёплый, душевный, семейный фильм «Чебурашка».</vt:lpstr>
      <vt:lpstr>В этом году выступила в качестве эксперта (жюри) в вокальной номинации, в конкурсах: В районном конкурсе - «Осетия, наш дом родной». В республиканском     -  «Великая Победа» В международном       -  «Золотая чайка». </vt:lpstr>
      <vt:lpstr>Так же мною был проведён в ДДТ республиканский семинар для педагогов дополнительного образования по теме:  «Развитие музыкальных способностей обучающихся по вокальному искусству». </vt:lpstr>
      <vt:lpstr>Приглашение на телевидение ГТРК»Алания»</vt:lpstr>
      <vt:lpstr>«Мои награды»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Творческое объединение «Вдохновение»</dc:title>
  <dc:creator>79897430206</dc:creator>
  <cp:lastModifiedBy>79897430206</cp:lastModifiedBy>
  <cp:revision>18</cp:revision>
  <dcterms:created xsi:type="dcterms:W3CDTF">2023-06-29T14:19:33Z</dcterms:created>
  <dcterms:modified xsi:type="dcterms:W3CDTF">2023-06-30T08:36:34Z</dcterms:modified>
</cp:coreProperties>
</file>