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FF"/>
    <a:srgbClr val="3A0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C22E-3D95-4923-BCE7-2B63BA4451A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8E8F-6538-480E-8E2F-51A365489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8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C22E-3D95-4923-BCE7-2B63BA4451A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8E8F-6538-480E-8E2F-51A365489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1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C22E-3D95-4923-BCE7-2B63BA4451A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8E8F-6538-480E-8E2F-51A365489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8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C22E-3D95-4923-BCE7-2B63BA4451A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8E8F-6538-480E-8E2F-51A365489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9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C22E-3D95-4923-BCE7-2B63BA4451A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8E8F-6538-480E-8E2F-51A365489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7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C22E-3D95-4923-BCE7-2B63BA4451A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8E8F-6538-480E-8E2F-51A365489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2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C22E-3D95-4923-BCE7-2B63BA4451A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8E8F-6538-480E-8E2F-51A365489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2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C22E-3D95-4923-BCE7-2B63BA4451A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8E8F-6538-480E-8E2F-51A365489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8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C22E-3D95-4923-BCE7-2B63BA4451A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8E8F-6538-480E-8E2F-51A365489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3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C22E-3D95-4923-BCE7-2B63BA4451A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8E8F-6538-480E-8E2F-51A365489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6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C22E-3D95-4923-BCE7-2B63BA4451A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8E8F-6538-480E-8E2F-51A365489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2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C22E-3D95-4923-BCE7-2B63BA4451A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68E8F-6538-480E-8E2F-51A365489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8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682341_32-p-krasivii-fon-dlya-prevyu-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16406" y="2347416"/>
            <a:ext cx="5813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Художественное</a:t>
            </a:r>
            <a:r>
              <a:rPr lang="ru-RU" sz="3200" dirty="0" smtClean="0">
                <a:solidFill>
                  <a:srgbClr val="FF0066"/>
                </a:solidFill>
              </a:rPr>
              <a:t> </a:t>
            </a:r>
            <a:r>
              <a:rPr lang="ru-RU" sz="3200" dirty="0" smtClean="0"/>
              <a:t>объединение «</a:t>
            </a:r>
            <a:r>
              <a:rPr lang="en-US" sz="3200" dirty="0" smtClean="0"/>
              <a:t>MOOVE DANCE</a:t>
            </a:r>
            <a:r>
              <a:rPr lang="ru-RU" sz="3200" dirty="0" smtClean="0"/>
              <a:t>»</a:t>
            </a:r>
            <a:endParaRPr lang="en-US" sz="3200" dirty="0" smtClean="0"/>
          </a:p>
          <a:p>
            <a:pPr algn="ctr"/>
            <a:r>
              <a:rPr lang="ru-RU" sz="3200" dirty="0" smtClean="0"/>
              <a:t>представляет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6553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40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89689" y="163774"/>
            <a:ext cx="26843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Современный танец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Цель программы: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Формирование творческой личности  и потенциала процессе обучения искусству хореографии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5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3194" cy="2763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6973"/>
            <a:ext cx="5968620" cy="3357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1679" y="982639"/>
            <a:ext cx="47403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Задачи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Обучение танцевальным движения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навыков актерского </a:t>
            </a:r>
            <a:r>
              <a:rPr lang="ru-RU" dirty="0" smtClean="0"/>
              <a:t>мастерства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группового исполнения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развитие умения работать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команде и </a:t>
            </a:r>
            <a:r>
              <a:rPr lang="ru-RU" dirty="0" smtClean="0"/>
              <a:t>индивидуально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укрепление </a:t>
            </a:r>
            <a:r>
              <a:rPr lang="ru-RU" dirty="0"/>
              <a:t>здоровья </a:t>
            </a:r>
            <a:r>
              <a:rPr lang="ru-RU" dirty="0" smtClean="0"/>
              <a:t>детей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>
              <a:solidFill>
                <a:srgbClr val="FF0066"/>
              </a:solidFill>
            </a:endParaRPr>
          </a:p>
          <a:p>
            <a:r>
              <a:rPr lang="ru-RU" dirty="0">
                <a:solidFill>
                  <a:srgbClr val="FF0066"/>
                </a:solidFill>
              </a:rPr>
              <a:t>Ожидаемые результаты: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применять полученные навыки исполнения </a:t>
            </a:r>
            <a:r>
              <a:rPr lang="ru-RU" dirty="0" smtClean="0"/>
              <a:t>и</a:t>
            </a:r>
          </a:p>
          <a:p>
            <a:r>
              <a:rPr lang="ru-RU" dirty="0" smtClean="0"/>
              <a:t> </a:t>
            </a:r>
            <a:r>
              <a:rPr lang="ru-RU" dirty="0"/>
              <a:t>демонстрировать их через концертную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64721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9911" cy="2593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75"/>
            <a:ext cx="5095162" cy="2866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63" y="2565780"/>
            <a:ext cx="4925326" cy="2893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0299" y="436728"/>
            <a:ext cx="5937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Наши занятия:</a:t>
            </a:r>
          </a:p>
          <a:p>
            <a:r>
              <a:rPr lang="ru-RU" dirty="0" smtClean="0"/>
              <a:t>Дети с удовольствием приходят на занятия,</a:t>
            </a:r>
          </a:p>
          <a:p>
            <a:r>
              <a:rPr lang="ru-RU" dirty="0" smtClean="0"/>
              <a:t> стараются научится красиво исполнять хореографические</a:t>
            </a:r>
          </a:p>
          <a:p>
            <a:r>
              <a:rPr lang="ru-RU" dirty="0" smtClean="0"/>
              <a:t>Связки. Учат разнообразные трюки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39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7218" y="1050878"/>
            <a:ext cx="65698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«Творческое объединение </a:t>
            </a:r>
            <a:r>
              <a:rPr lang="en-US" dirty="0" smtClean="0"/>
              <a:t>MOOVE DANCE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Существует всего 4 месяца, но не смотря на такой короткий срок</a:t>
            </a:r>
          </a:p>
          <a:p>
            <a:r>
              <a:rPr lang="ru-RU" dirty="0" smtClean="0"/>
              <a:t>У нас уже есть небольшие достижения!</a:t>
            </a:r>
          </a:p>
          <a:p>
            <a:endParaRPr lang="ru-RU" dirty="0"/>
          </a:p>
          <a:p>
            <a:r>
              <a:rPr lang="ru-RU" dirty="0" smtClean="0"/>
              <a:t>Наши достижения:</a:t>
            </a:r>
          </a:p>
          <a:p>
            <a:r>
              <a:rPr lang="ru-RU" dirty="0" smtClean="0"/>
              <a:t>Обучающиеся участвовали в конкурсах и фестивалях,</a:t>
            </a:r>
          </a:p>
          <a:p>
            <a:r>
              <a:rPr lang="ru-RU" dirty="0"/>
              <a:t>п</a:t>
            </a:r>
            <a:r>
              <a:rPr lang="ru-RU" dirty="0" smtClean="0"/>
              <a:t>олучили дипломы, выступали на многих</a:t>
            </a:r>
          </a:p>
          <a:p>
            <a:r>
              <a:rPr lang="ru-RU" dirty="0" smtClean="0"/>
              <a:t>Концертах.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3"/>
            <a:ext cx="3590878" cy="2019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070"/>
            <a:ext cx="3903260" cy="2195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" y="4616653"/>
            <a:ext cx="3954818" cy="2224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75" y="4930552"/>
            <a:ext cx="3396775" cy="1910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50" y="4930552"/>
            <a:ext cx="3341655" cy="1879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3264932"/>
            <a:ext cx="3421037" cy="1924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35" y="3242565"/>
            <a:ext cx="3286148" cy="18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0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6143" y="1351128"/>
            <a:ext cx="4282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дальнейшем будем вас радовать своим</a:t>
            </a:r>
          </a:p>
          <a:p>
            <a:r>
              <a:rPr lang="ru-RU" dirty="0" smtClean="0"/>
              <a:t>творчеством!!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66"/>
                </a:solidFill>
              </a:rPr>
              <a:t>СПАСИБО ЗА ВНИМАНИЕ!!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5924" cy="2551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1457"/>
            <a:ext cx="4538322" cy="2552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0444" y="3706446"/>
            <a:ext cx="3920051" cy="23830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8155" y="3595939"/>
            <a:ext cx="3931230" cy="2615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5440" y="3578479"/>
            <a:ext cx="3931230" cy="2650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5854" y="547315"/>
            <a:ext cx="3480180" cy="23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119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Akochieva973@gmail.com</dc:creator>
  <cp:lastModifiedBy>Akochieva973@gmail.com</cp:lastModifiedBy>
  <cp:revision>1</cp:revision>
  <dcterms:created xsi:type="dcterms:W3CDTF">2023-06-29T10:15:16Z</dcterms:created>
  <dcterms:modified xsi:type="dcterms:W3CDTF">2023-06-29T12:12:57Z</dcterms:modified>
</cp:coreProperties>
</file>